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72" r:id="rId6"/>
    <p:sldId id="276" r:id="rId7"/>
    <p:sldId id="275" r:id="rId8"/>
    <p:sldId id="263" r:id="rId9"/>
    <p:sldId id="267" r:id="rId10"/>
    <p:sldId id="262" r:id="rId11"/>
    <p:sldId id="273" r:id="rId12"/>
    <p:sldId id="274" r:id="rId13"/>
    <p:sldId id="277" r:id="rId14"/>
    <p:sldId id="271" r:id="rId15"/>
    <p:sldId id="266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27BD40"/>
    <a:srgbClr val="E42A8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71277-D56C-406C-8E27-B4BFC1978E90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2E2EB-0924-4BB0-9408-B918DD500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E2EB-0924-4BB0-9408-B918DD500BF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E2EB-0924-4BB0-9408-B918DD500BF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2E2EB-0924-4BB0-9408-B918DD500BF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862048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  <a:outerShdw blurRad="57150" dist="38100" dir="5400000" algn="ctr" rotWithShape="0">
              <a:schemeClr val="accent6">
                <a:shade val="9000"/>
                <a:satMod val="105000"/>
                <a:alpha val="48000"/>
              </a:scheme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stock-footage-animation-of-flowers-emitted-into-a-pyramide-which-turns-right-and-dissolves-in-a-smoth-mo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133599"/>
            <a:ext cx="8915400" cy="4762215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7239000" y="457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371600" y="1828800"/>
            <a:ext cx="655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4724400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8382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438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48200" y="2438400"/>
            <a:ext cx="45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36576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কখগ  একটি ত্রিভুজ । এখানে কখ=কগ =খগ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এটি একটি সমবাহু ত্রিভুজ ।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16200000" flipH="1">
            <a:off x="3924300" y="1790700"/>
            <a:ext cx="838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467100" y="1714500"/>
            <a:ext cx="762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81400" y="2362200"/>
            <a:ext cx="100584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9000" y="9144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33528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0" y="33528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6482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কখগ একটি ত্রিভুজ । এখানে কখ =কগ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এটি একটি সমদ্বিবাহু ত্রিভুজ ।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667000" y="2057400"/>
            <a:ext cx="1524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3390900" y="2095500"/>
            <a:ext cx="1600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48000" y="3200400"/>
            <a:ext cx="1524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3269" y="2286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3886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7869" y="3733800"/>
            <a:ext cx="565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1816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কখগ একটি ত্রিভুজ । এখানে বাহু গুলো সমান নয়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এটি একটি বিষম বাহু ত্রিভুজ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1910769" y="2400300"/>
            <a:ext cx="289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396669" y="3886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2901369" y="1409700"/>
            <a:ext cx="289560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416314"/>
            <a:ext cx="8077200" cy="1107996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/>
              <a:t>মূল্যায়নঃ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6705600" y="2949714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৫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524000"/>
            <a:ext cx="7772400" cy="4955203"/>
          </a:xfrm>
          <a:prstGeom prst="rec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শাপলা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সমবাহু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ত্রিভুজ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আঁক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এবং বাহু গুলোর দৈর্ঘ্য মেপে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লিখ । </a:t>
            </a:r>
          </a:p>
          <a:p>
            <a:pPr marL="742950" indent="-742950">
              <a:buAutoNum type="arabicParenBoth"/>
            </a:pPr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গোলাপ </a:t>
            </a:r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দলঃ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সমদ্বিবাহু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ত্রিভুজ আঁক এবং বাহু গুলোর দৈর্ঘ্য মেপে লিখ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742950" indent="-742950">
              <a:buFontTx/>
              <a:buAutoNum type="arabicParenBoth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জুঁই 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দলঃ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বিষমবাহু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ত্রিভুজ আঁক এবং বাহু গুলোর দৈর্ঘ্য মেপে লিখ ।</a:t>
            </a:r>
          </a:p>
          <a:p>
            <a:pPr marL="742950" indent="-742950">
              <a:buAutoNum type="arabicParenBoth"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7200" y="39624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4572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কাজঃ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819400"/>
            <a:ext cx="937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1143000"/>
            <a:ext cx="685800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2971800"/>
            <a:ext cx="6705600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আর্ট পেপারের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কার্ড দিয়ে সমবাহু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, সমদ্বিবাহু ও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বিষমবাহু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ত্রিভুজের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১টি করে আকৃতি তৈরি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করে আনবে ।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0"/>
            <a:ext cx="8610600" cy="220979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6350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খোদা হাফেজ 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projapo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705836"/>
            <a:ext cx="8686800" cy="3938274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6350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ransition spd="slow" advTm="0"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838200"/>
            <a:ext cx="8839200" cy="156966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softEdge rad="635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2667000"/>
            <a:ext cx="9144000" cy="3046988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  <a:effectLst>
            <a:softEdge rad="127000"/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আলমগীর </a:t>
            </a:r>
            <a:endParaRPr lang="bn-BD" sz="60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প্রধান শিক্ষক</a:t>
            </a:r>
          </a:p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চরজংলা মডেল সরকারি  প্রাথমিক বিদ্যালয় </a:t>
            </a:r>
          </a:p>
          <a:p>
            <a:pPr algn="ctr"/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ভোলা সদর, ভোলা।</a:t>
            </a:r>
            <a:endParaRPr lang="en-US" sz="4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819400"/>
            <a:ext cx="7162800" cy="353943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6">
                <a:shade val="9000"/>
                <a:satMod val="105000"/>
                <a:alpha val="48000"/>
              </a:schemeClr>
            </a:outerShdw>
            <a:softEdge rad="3175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742950" indent="-742950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শ্রেণিঃ	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	চতুর্থ</a:t>
            </a:r>
          </a:p>
          <a:p>
            <a:pPr marL="742950" indent="-742950"/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বিষয়ঃ 	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প্রাথমিক গণিত</a:t>
            </a:r>
            <a:endParaRPr lang="bn-BD" sz="3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	১৪	 </a:t>
            </a:r>
            <a:endParaRPr lang="bn-BD" sz="3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পাঠঃ		 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</a:p>
          <a:p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পৃষ্ঠা নং </a:t>
            </a:r>
            <a:r>
              <a:rPr lang="en-US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	১২৪</a:t>
            </a:r>
            <a:endParaRPr lang="bn-BD" sz="32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পাঠের অংশঃ 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বাহুভেদে </a:t>
            </a: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ত্রিভুজ</a:t>
            </a:r>
          </a:p>
          <a:p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57200"/>
            <a:ext cx="8001000" cy="18620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63500">
              <a:schemeClr val="accent5">
                <a:satMod val="175000"/>
                <a:alpha val="40000"/>
              </a:schemeClr>
            </a:glow>
            <a:outerShdw blurRad="57150" dist="38100" dir="5400000" algn="ctr" rotWithShape="0">
              <a:schemeClr val="accent1">
                <a:shade val="9000"/>
                <a:satMod val="105000"/>
                <a:alpha val="48000"/>
              </a:schemeClr>
            </a:outerShdw>
            <a:softEdge rad="635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115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013222"/>
            <a:ext cx="8229600" cy="553997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514350" indent="-514350">
              <a:buAutoNum type="arabicParenBoth"/>
            </a:pP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সমবাহু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সমদ্বিবাহু ও বিষম বাহু ত্রিভুজ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দেখে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সনাক্ত করতে পারবে । </a:t>
            </a:r>
          </a:p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সঠিক আকৃতিতে সমবাহু,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সমদ্বিবাহু ও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বিষমবাহু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ত্রিভুজ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আঁকতে পারবে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bn-BD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372600" cy="116647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আবেগ সৃষ্টি</a:t>
            </a:r>
          </a:p>
          <a:p>
            <a:pPr algn="ctr"/>
            <a:r>
              <a:rPr lang="bn-BD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(গানের মাধ্যমে)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(ওয়ান গেল মাছ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ধরিতে 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………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ধরেছে গান ।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)</a:t>
            </a:r>
            <a:endParaRPr lang="bn-BD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8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17526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1143000"/>
            <a:ext cx="1752600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495800" y="2514600"/>
            <a:ext cx="533400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600200"/>
            <a:ext cx="3505200" cy="1323439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E42A8B"/>
                </a:solidFill>
                <a:latin typeface="NikoshBAN" pitchFamily="2" charset="0"/>
                <a:cs typeface="NikoshBAN" pitchFamily="2" charset="0"/>
              </a:rPr>
              <a:t>উপস্থাপণঃ</a:t>
            </a:r>
            <a:endParaRPr lang="en-US" sz="8000" dirty="0">
              <a:solidFill>
                <a:srgbClr val="E42A8B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7200" y="3352800"/>
            <a:ext cx="2133600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২০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4724400" y="1066800"/>
            <a:ext cx="2590800" cy="2057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95400" y="38100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তিনটি সমান কাঠি দিয়ে সমবাহু ত্রিভুজের ধারনা প্রদান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19200" y="1447800"/>
            <a:ext cx="1981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19200" y="2133600"/>
            <a:ext cx="1981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9200" y="1790700"/>
            <a:ext cx="1981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605135"/>
            <a:ext cx="24384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বাস্তব উপকরণ  দিয়েঃ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81400" y="1066800"/>
            <a:ext cx="160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5077361"/>
            <a:ext cx="853440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 টি সমান কাঠি ও ১টি অসমান কাঠি দিয়ে সমদ্বিবাহু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ত্রিভুজের ধারণা প্রদান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Isosceles Triangle 11"/>
          <p:cNvSpPr/>
          <p:nvPr/>
        </p:nvSpPr>
        <p:spPr>
          <a:xfrm>
            <a:off x="4800600" y="1600200"/>
            <a:ext cx="2971800" cy="1752600"/>
          </a:xfrm>
          <a:prstGeom prst="triangle">
            <a:avLst>
              <a:gd name="adj" fmla="val 4861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2057400"/>
            <a:ext cx="1600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71600" y="1676400"/>
            <a:ext cx="1600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71600" y="2590800"/>
            <a:ext cx="1981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605135"/>
            <a:ext cx="24384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বাস্তব উপকরণ  দিয়েঃ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5077361"/>
            <a:ext cx="6705600" cy="132343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তিনটি অসমান কাঠি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দিয়ে বিষমবাহু ত্রিভুজের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ধারনা প্রদান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4648200" y="685800"/>
            <a:ext cx="4267200" cy="21336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95400" y="2514600"/>
            <a:ext cx="2743200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95400" y="2819400"/>
            <a:ext cx="3352800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295400" y="3276600"/>
            <a:ext cx="4419600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95400" y="605135"/>
            <a:ext cx="243840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বাস্তব উপকরণ  দিয়েঃ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1306</TotalTime>
  <Words>237</Words>
  <Application>Microsoft Office PowerPoint</Application>
  <PresentationFormat>On-screen Show (4:3)</PresentationFormat>
  <Paragraphs>69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maijdee noakhali</dc:creator>
  <cp:lastModifiedBy>PTI</cp:lastModifiedBy>
  <cp:revision>171</cp:revision>
  <dcterms:created xsi:type="dcterms:W3CDTF">2006-08-16T00:00:00Z</dcterms:created>
  <dcterms:modified xsi:type="dcterms:W3CDTF">2013-05-15T10:22:15Z</dcterms:modified>
</cp:coreProperties>
</file>